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7772400" cy="10058400"/>
  <p:notesSz cx="6858000" cy="9144000"/>
  <p:embeddedFontLst>
    <p:embeddedFont>
      <p:font typeface="Google Sans" panose="020B0604020202020204" charset="0"/>
      <p:regular r:id="rId11"/>
      <p:bold r:id="rId12"/>
      <p:italic r:id="rId13"/>
      <p:boldItalic r:id="rId14"/>
    </p:embeddedFont>
    <p:embeddedFont>
      <p:font typeface="Google Sans SemiBold" panose="020B0604020202020204" charset="0"/>
      <p:regular r:id="rId15"/>
      <p:bold r:id="rId16"/>
      <p:italic r:id="rId17"/>
      <p:boldItalic r:id="rId18"/>
    </p:embeddedFont>
    <p:embeddedFont>
      <p:font typeface="Lato" panose="020F0502020204030203" pitchFamily="34" charset="0"/>
      <p:regular r:id="rId19"/>
      <p:bold r:id="rId20"/>
      <p:italic r:id="rId21"/>
      <p:boldItalic r:id="rId22"/>
    </p:embeddedFont>
    <p:embeddedFont>
      <p:font typeface="PT Sans Narrow" panose="020B0506020203020204" pitchFamily="34" charset="0"/>
      <p:regular r:id="rId23"/>
      <p:bold r:id="rId24"/>
    </p:embeddedFont>
    <p:embeddedFont>
      <p:font typeface="Roboto" panose="02000000000000000000" pitchFamily="2" charset="0"/>
      <p:regular r:id="rId25"/>
      <p:bold r:id="rId26"/>
      <p:italic r:id="rId27"/>
      <p:boldItalic r:id="rId28"/>
    </p:embeddedFont>
    <p:embeddedFont>
      <p:font typeface="Work Sans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2602" y="154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1.xml"/><Relationship Id="rId21" Type="http://schemas.openxmlformats.org/officeDocument/2006/relationships/font" Target="fonts/font11.fntdata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font" Target="fonts/font22.fntdata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e3a6309cc6_3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e3a6309cc6_3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e3a6309cc6_3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e3a6309cc6_3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e3a6309cc6_3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e3a6309cc6_3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e3a6309cc6_3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e3a6309cc6_3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e3a6309cc6_3_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e3a6309cc6_3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e3a6309cc6_3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">
  <p:cSld name="CUSTOM_1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5">
  <p:cSld name="CUSTOM_2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w="9525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6">
  <p:cSld name="CUSTOM_2_2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4069DD"/>
            </a:solidFill>
            <a:ln w="9525" cap="flat" cmpd="sng">
              <a:solidFill>
                <a:srgbClr val="4069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10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7" name="Google Shape;297;p11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428625" y="4256675"/>
            <a:ext cx="70770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latin typeface="Google Sans"/>
                <a:ea typeface="Google Sans"/>
                <a:cs typeface="Google Sans"/>
                <a:sym typeface="Google Sans"/>
              </a:rPr>
              <a:t>Executive summary templates</a:t>
            </a:r>
            <a:endParaRPr sz="34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428625" y="4866275"/>
            <a:ext cx="7077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Google Sans"/>
                <a:ea typeface="Google Sans"/>
                <a:cs typeface="Google Sans"/>
                <a:sym typeface="Google Sans"/>
              </a:rPr>
              <a:t>Use the Layout dropdown menu to select a template or build your own using these layouts as inspiration. </a:t>
            </a:r>
            <a:endParaRPr sz="2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 dirty="0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 dirty="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21" name="Google Shape;421;p17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</a:rPr>
              <a:t>The project aim to analyze and project customers churning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423" name="Google Shape;423;p17"/>
          <p:cNvSpPr txBox="1"/>
          <p:nvPr/>
        </p:nvSpPr>
        <p:spPr>
          <a:xfrm>
            <a:off x="3309257" y="6921188"/>
            <a:ext cx="3338286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i="1" dirty="0">
                <a:latin typeface="Lato"/>
                <a:ea typeface="Lato"/>
                <a:cs typeface="Lato"/>
                <a:sym typeface="Lato"/>
              </a:rPr>
              <a:t>Churn Analysis</a:t>
            </a: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1" i="1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Waze EDA</a:t>
              </a:r>
              <a:endParaRPr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EDA 101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C20014D-41A3-5296-1D1C-41BFE4537DF0}"/>
              </a:ext>
            </a:extLst>
          </p:cNvPr>
          <p:cNvSpPr txBox="1"/>
          <p:nvPr/>
        </p:nvSpPr>
        <p:spPr>
          <a:xfrm>
            <a:off x="153625" y="4424873"/>
            <a:ext cx="3035400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From the EDA it was discovered that the churn is not significantly represented in the data set as It contains 22% of the label variable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was discovered that there was no significant difference in the customers that churn and was retained with respect to the km per drives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EDA also found that most churn is rampant based on the km per driving days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also discovered that churn is also influenced by the drives per day</a:t>
            </a:r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5B4A7CA6-7212-ADEC-5509-9A568AA5A483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25121" r="25121"/>
          <a:stretch>
            <a:fillRect/>
          </a:stretch>
        </p:blipFill>
        <p:spPr>
          <a:xfrm>
            <a:off x="3544510" y="3342406"/>
            <a:ext cx="4052615" cy="3578782"/>
          </a:xfr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955AF21-8699-7838-D43B-A3F26045D834}"/>
              </a:ext>
            </a:extLst>
          </p:cNvPr>
          <p:cNvSpPr txBox="1"/>
          <p:nvPr/>
        </p:nvSpPr>
        <p:spPr>
          <a:xfrm>
            <a:off x="3553758" y="7791068"/>
            <a:ext cx="3339376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Extensive Explorative Data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visualization and data cleaning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Statistics an hypothesis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Modelling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Evaluation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Deployment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Monitoring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Feedbacks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8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</p:spPr>
      </p:sp>
      <p:sp>
        <p:nvSpPr>
          <p:cNvPr id="432" name="Google Shape;432;p18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</p:spPr>
      </p:sp>
      <p:sp>
        <p:nvSpPr>
          <p:cNvPr id="433" name="Google Shape;433;p18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18"/>
          <p:cNvSpPr txBox="1"/>
          <p:nvPr/>
        </p:nvSpPr>
        <p:spPr>
          <a:xfrm>
            <a:off x="3552100" y="405277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35" name="Google Shape;435;p18"/>
          <p:cNvGrpSpPr/>
          <p:nvPr/>
        </p:nvGrpSpPr>
        <p:grpSpPr>
          <a:xfrm>
            <a:off x="176650" y="131675"/>
            <a:ext cx="5190000" cy="771300"/>
            <a:chOff x="188700" y="665125"/>
            <a:chExt cx="5190000" cy="771300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9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</p:spPr>
      </p:sp>
      <p:sp>
        <p:nvSpPr>
          <p:cNvPr id="443" name="Google Shape;443;p19"/>
          <p:cNvSpPr txBox="1"/>
          <p:nvPr/>
        </p:nvSpPr>
        <p:spPr>
          <a:xfrm>
            <a:off x="4467025" y="80247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44" name="Google Shape;444;p19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45" name="Google Shape;445;p19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46" name="Google Shape;446;p19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0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</p:spPr>
      </p:sp>
      <p:grpSp>
        <p:nvGrpSpPr>
          <p:cNvPr id="452" name="Google Shape;452;p20"/>
          <p:cNvGrpSpPr/>
          <p:nvPr/>
        </p:nvGrpSpPr>
        <p:grpSpPr>
          <a:xfrm>
            <a:off x="404725" y="508525"/>
            <a:ext cx="5190000" cy="771300"/>
            <a:chOff x="188700" y="665125"/>
            <a:chExt cx="5190000" cy="771300"/>
          </a:xfrm>
        </p:grpSpPr>
        <p:sp>
          <p:nvSpPr>
            <p:cNvPr id="453" name="Google Shape;453;p20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54" name="Google Shape;454;p20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1"/>
          <p:cNvSpPr txBox="1"/>
          <p:nvPr/>
        </p:nvSpPr>
        <p:spPr>
          <a:xfrm>
            <a:off x="4467025" y="6764100"/>
            <a:ext cx="30069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0" name="Google Shape;460;p21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</p:spPr>
      </p:sp>
      <p:grpSp>
        <p:nvGrpSpPr>
          <p:cNvPr id="461" name="Google Shape;461;p21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2" name="Google Shape;462;p21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63" name="Google Shape;463;p21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22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9" name="Google Shape;469;p22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70" name="Google Shape;470;p22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158</Words>
  <Application>Microsoft Office PowerPoint</Application>
  <PresentationFormat>Custom</PresentationFormat>
  <Paragraphs>37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Roboto</vt:lpstr>
      <vt:lpstr>Google Sans SemiBold</vt:lpstr>
      <vt:lpstr>Lato</vt:lpstr>
      <vt:lpstr>Arial</vt:lpstr>
      <vt:lpstr>Google Sans</vt:lpstr>
      <vt:lpstr>Work Sans</vt:lpstr>
      <vt:lpstr>Calibri</vt:lpstr>
      <vt:lpstr>PT Sans Narrow</vt:lpstr>
      <vt:lpstr>Simple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Allwell Godwin</cp:lastModifiedBy>
  <cp:revision>1</cp:revision>
  <dcterms:modified xsi:type="dcterms:W3CDTF">2024-09-29T17:04:55Z</dcterms:modified>
</cp:coreProperties>
</file>